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4"/>
    <p:restoredTop sz="90041"/>
  </p:normalViewPr>
  <p:slideViewPr>
    <p:cSldViewPr snapToGrid="0" snapToObjects="1">
      <p:cViewPr varScale="1">
        <p:scale>
          <a:sx n="115" d="100"/>
          <a:sy n="115" d="100"/>
        </p:scale>
        <p:origin x="848" y="200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B89F-87C8-6A4C-8FA7-0B8175B0CCD6}" type="datetimeFigureOut">
              <a:rPr lang="en-US" smtClean="0"/>
              <a:t>6/17/21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55AF8-2036-6448-9C0A-928B7EBF9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my project?</a:t>
            </a:r>
          </a:p>
          <a:p>
            <a:r>
              <a:rPr lang="en-US" dirty="0"/>
              <a:t>My project is to generate Dynamic Spectra data using Generative Neural Networks. Right now we have this library named </a:t>
            </a:r>
            <a:r>
              <a:rPr lang="en-US" dirty="0" err="1"/>
              <a:t>setigen</a:t>
            </a:r>
            <a:r>
              <a:rPr lang="en-US" dirty="0"/>
              <a:t> that generates those data, so I will use this tool to generate my data for training.</a:t>
            </a:r>
          </a:p>
          <a:p>
            <a:endParaRPr lang="en-US" dirty="0"/>
          </a:p>
          <a:p>
            <a:r>
              <a:rPr lang="en-US" dirty="0"/>
              <a:t>First week generated spectrogram data for training. Varied width and drift rate of signal, signal to noise ratio and noise type for noisy signal. </a:t>
            </a:r>
          </a:p>
          <a:p>
            <a:endParaRPr lang="en-US" dirty="0"/>
          </a:p>
          <a:p>
            <a:r>
              <a:rPr lang="en-US" dirty="0"/>
              <a:t>Saved data in .h5 file. Two options: 1. save each spectrogram in one .h5 file. 2. create a single .h5 file and put each spectrogram as an entry </a:t>
            </a:r>
          </a:p>
          <a:p>
            <a:r>
              <a:rPr lang="en-US" dirty="0"/>
              <a:t>(dataset) in that file. </a:t>
            </a:r>
          </a:p>
          <a:p>
            <a:endParaRPr lang="en-US" dirty="0"/>
          </a:p>
          <a:p>
            <a:r>
              <a:rPr lang="en-US" dirty="0"/>
              <a:t>For those two options, generate, save, read, and plot the same amount of images and plot the result. </a:t>
            </a:r>
          </a:p>
          <a:p>
            <a:endParaRPr lang="en-US" dirty="0"/>
          </a:p>
          <a:p>
            <a:r>
              <a:rPr lang="en-US" dirty="0"/>
              <a:t>10, 100, 1000, 5k, 10k</a:t>
            </a:r>
          </a:p>
          <a:p>
            <a:endParaRPr lang="en-US" dirty="0"/>
          </a:p>
          <a:p>
            <a:r>
              <a:rPr lang="en-US" dirty="0"/>
              <a:t>Reason: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saving and fetching are more time consuming for separate files than for different parts of one file. Plotting time should be the same.</a:t>
            </a:r>
            <a:endParaRPr lang="en-US" dirty="0"/>
          </a:p>
          <a:p>
            <a:r>
              <a:rPr lang="en-US" dirty="0"/>
              <a:t>File size: the folder for separate files is smaller.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55AF8-2036-6448-9C0A-928B7EBF9D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4C00-A08F-2B49-8F1C-CB93F7E49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CE076-48EB-8043-A502-D5EA661D0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E0763-8B0D-3B47-A79A-8D35A9B9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03D5-9A39-EB4F-8A90-C7C89325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65650-3F37-A54B-946D-BE4354FC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39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70C9-7BF7-6C4D-B1C6-A7497448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6F596-33A9-5B45-AD30-6917FC36D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8C697-EF55-5942-8F01-5469D885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69E6A-ACCF-2144-A6CB-FB40AEE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2D645-000A-3C42-A42D-FC5CBA77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8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ADFF1-52AB-A341-847D-F7AC2AF3F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11BCB-5BBC-454A-9E0A-3CB2006E0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0EE9A-7849-0E45-A37E-5AB41D2C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5DF1B-986E-1E4C-BB1E-33B29039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93B97-7E23-EC46-885F-77A30D1B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8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8B221-E816-D64C-8458-068EA1FE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94874-4E08-4B45-91F1-B0E5E1F6C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E73E1-A99E-C645-AD4B-5EF86B29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C38CC-C14B-FE46-B144-32DEFE4D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76F8B-97F8-2045-8F63-3C364751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1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DA83-63CC-0E42-B898-8428B0D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438B-69F0-184D-894A-F616C46C9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9A99D-ED83-4C42-92A4-2B7AE136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0525-F69D-0249-A632-F995895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6316D-16F8-8246-8567-75E898E8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0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8F3E-3706-C14F-9D4A-5CFA7C7B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67D6-6AC7-0846-AAF6-64CF43994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744D1-3978-054B-9398-1A4EF1020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857C9-E55C-EA46-BD25-F2704C85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26A53-88A9-CF43-B9FE-8B0DD545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B4E56-2B72-2D41-BDE1-4C4B58A4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3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064B-46CD-4041-80EC-D35E1D95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92375-6E02-2545-A1A4-A51B41DBC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0B8B1-0230-B144-B35F-7336FCB1F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0F1DA-BE29-CD48-82BF-6F847A629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65C59-08FF-4F44-9B11-BF13D49D8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C913B-2F11-214A-86E2-F3C4F117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2383B4-339F-5749-8A1B-D09F398C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60867-DD51-B941-BC89-6A1D9B31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1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0EE9-C88D-CC43-8CD4-0B5777E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CE336-07A0-EB42-BAC5-DC5665CE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3D7DC-9CFA-4448-9700-D3192F4AF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EBD83-E4E0-044F-9504-1BD83ABF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4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EFBCF-BB67-794C-87E2-62216060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CF5FE-42A2-544C-A70A-C67ADE32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D49F-D18B-F24D-9047-9B666FDD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94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4D45-3878-E14C-8350-953C09B7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7F8F-0D1B-1743-BAA0-571612F23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07AE6-8354-BB44-B56A-544BACBAF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1E0E6-BB7D-DB44-869B-5C985A7C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269E6-4C2D-7945-BA32-D8E0757E6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5E76-44B2-A947-85C0-F0E37CE9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830E-D557-FD47-944D-F9772601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3F5BD-3731-554D-A942-A41A03DA1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7AF91-F357-FF47-9454-349F7B7C2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063B8-A17C-F644-A91E-D1FC5B6D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51319-ED7C-7C44-A72B-AEFA4799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6C359-F002-534D-9189-908E3FCB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8CC4F-F7B8-6649-A171-00421FB7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81CC-04D8-564E-9D2D-BCFAA3DEA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BB52A-E24E-F84D-A210-612EED89C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6CBBE-09CB-9A4A-A9CF-261391D18EE0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F128D-7136-F043-9DEA-4D425F3CC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B0BF7-F41C-324E-B484-748F361E4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0380C-EACB-8649-95A8-C86EF938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5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CED8C-3743-6A4E-9C91-314EECECF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Synthetic Dynamic Spectra with Generative Adversarial Networks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C6944-6DB7-9243-96B2-4FC58732B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Zihe</a:t>
            </a:r>
            <a:r>
              <a:rPr lang="en-US" dirty="0"/>
              <a:t> Zheng     summer 2021 </a:t>
            </a:r>
          </a:p>
        </p:txBody>
      </p:sp>
    </p:spTree>
    <p:extLst>
      <p:ext uri="{BB962C8B-B14F-4D97-AF65-F5344CB8AC3E}">
        <p14:creationId xmlns:p14="http://schemas.microsoft.com/office/powerpoint/2010/main" val="53397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3F6F-A8F9-D24D-B9E0-5A0135A0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56" y="68561"/>
            <a:ext cx="10747744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Week1:</a:t>
            </a:r>
            <a:r>
              <a:rPr lang="en-US" sz="4000" dirty="0"/>
              <a:t> Generating spectrogram data using </a:t>
            </a:r>
            <a:r>
              <a:rPr lang="en-US" sz="4000" dirty="0" err="1"/>
              <a:t>setigen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414F-A91E-A648-AAA7-B7B1F582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457" y="3774500"/>
            <a:ext cx="5868335" cy="1924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F2BA7-C8D7-2F49-A750-51A26B3A97EF}"/>
              </a:ext>
            </a:extLst>
          </p:cNvPr>
          <p:cNvSpPr txBox="1"/>
          <p:nvPr/>
        </p:nvSpPr>
        <p:spPr>
          <a:xfrm>
            <a:off x="6564521" y="5665975"/>
            <a:ext cx="565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Waterfall plots of generated spectrograms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22508-8904-A143-8F36-127F18BC7897}"/>
              </a:ext>
            </a:extLst>
          </p:cNvPr>
          <p:cNvSpPr txBox="1"/>
          <p:nvPr/>
        </p:nvSpPr>
        <p:spPr>
          <a:xfrm>
            <a:off x="6094670" y="1754990"/>
            <a:ext cx="62576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week: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Generating spectrogram data with </a:t>
            </a:r>
            <a:r>
              <a:rPr lang="en-US" sz="2400" dirty="0" err="1"/>
              <a:t>setigen</a:t>
            </a:r>
            <a:r>
              <a:rPr lang="en-US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Comparing two methods for file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week: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Getting started with GAN.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9252C-4081-0046-BD44-2DB41ED4C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4990"/>
            <a:ext cx="6151820" cy="42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83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234</Words>
  <Application>Microsoft Macintosh PowerPoint</Application>
  <PresentationFormat>Widescreen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Synthetic Dynamic Spectra with Generative Adversarial Networks </vt:lpstr>
      <vt:lpstr>Week1: Generating spectrogram data using setigen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Dynamic Spectra with Generative Adversarial Networks </dc:title>
  <dc:creator>18210456899@163.com</dc:creator>
  <cp:lastModifiedBy>18210456899@163.com</cp:lastModifiedBy>
  <cp:revision>10</cp:revision>
  <dcterms:created xsi:type="dcterms:W3CDTF">2021-06-18T04:14:36Z</dcterms:created>
  <dcterms:modified xsi:type="dcterms:W3CDTF">2021-06-18T18:28:40Z</dcterms:modified>
</cp:coreProperties>
</file>